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08912" cy="1584176"/>
          </a:xfr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Игра: </a:t>
            </a:r>
            <a:r>
              <a:rPr lang="ru-RU" b="1" u="sng" dirty="0" smtClean="0"/>
              <a:t>«Назови детёнышей?»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1">
                    <a:lumMod val="85000"/>
                  </a:schemeClr>
                </a:solidFill>
              </a:rPr>
              <a:t>Дикие животные </a:t>
            </a:r>
            <a:r>
              <a:rPr lang="ru-RU" sz="3100" b="1" dirty="0">
                <a:solidFill>
                  <a:schemeClr val="tx1">
                    <a:lumMod val="85000"/>
                  </a:schemeClr>
                </a:solidFill>
              </a:rPr>
              <a:t>средней полосы</a:t>
            </a:r>
            <a:r>
              <a:rPr lang="ru-RU" sz="3100" b="1" dirty="0">
                <a:solidFill>
                  <a:srgbClr val="336600"/>
                </a:solidFill>
              </a:rPr>
              <a:t/>
            </a:r>
            <a:br>
              <a:rPr lang="ru-RU" sz="3100" b="1" dirty="0">
                <a:solidFill>
                  <a:srgbClr val="336600"/>
                </a:solidFill>
              </a:rPr>
            </a:br>
            <a:r>
              <a:rPr lang="ru-RU" sz="2200" b="1" dirty="0" smtClean="0">
                <a:solidFill>
                  <a:srgbClr val="F79646">
                    <a:lumMod val="50000"/>
                  </a:srgbClr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1" y="1988840"/>
            <a:ext cx="1620945" cy="23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3379" r="219" b="6687"/>
          <a:stretch/>
        </p:blipFill>
        <p:spPr bwMode="auto">
          <a:xfrm>
            <a:off x="4932040" y="1975135"/>
            <a:ext cx="2039112" cy="16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829" r="9483" b="7352"/>
          <a:stretch/>
        </p:blipFill>
        <p:spPr bwMode="auto">
          <a:xfrm>
            <a:off x="7236296" y="1975135"/>
            <a:ext cx="1578605" cy="148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r="4966" b="8006"/>
          <a:stretch/>
        </p:blipFill>
        <p:spPr bwMode="auto">
          <a:xfrm>
            <a:off x="6660232" y="3608255"/>
            <a:ext cx="2333988" cy="213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15" y="4569330"/>
            <a:ext cx="2030085" cy="152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" y="4445272"/>
            <a:ext cx="2378127" cy="16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3" y="1988840"/>
            <a:ext cx="25908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79" y="3820477"/>
            <a:ext cx="1856860" cy="192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774" y="6165304"/>
            <a:ext cx="737412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: воспитатель  Тишина  Оксана Николаевна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t="5760" r="4376" b="1291"/>
          <a:stretch/>
        </p:blipFill>
        <p:spPr>
          <a:xfrm>
            <a:off x="251520" y="260648"/>
            <a:ext cx="4447310" cy="2992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304256" cy="1143000"/>
          </a:xfr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Рысь -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27" y="2852936"/>
            <a:ext cx="4178808" cy="35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Волк, волчица, -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2349500"/>
            <a:ext cx="5767387" cy="40592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14629" r="34849" b="10787"/>
          <a:stretch/>
        </p:blipFill>
        <p:spPr>
          <a:xfrm>
            <a:off x="251520" y="332656"/>
            <a:ext cx="27363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703819" cy="1080120"/>
          </a:xfr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dirty="0"/>
              <a:t>Заяц, зайчиха -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375"/>
            <a:ext cx="5102225" cy="3978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19" y="21138"/>
            <a:ext cx="3778292" cy="36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42612"/>
            <a:ext cx="3888432" cy="998156"/>
          </a:xfrm>
          <a:noFill/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Лиса, лис - 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2205038"/>
            <a:ext cx="6557962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612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2952328" cy="1143000"/>
          </a:xfrm>
          <a:noFill/>
          <a:ln w="38100">
            <a:noFill/>
          </a:ln>
        </p:spPr>
        <p:txBody>
          <a:bodyPr/>
          <a:lstStyle/>
          <a:p>
            <a:r>
              <a:rPr lang="ru-RU" sz="5400" b="1" dirty="0" smtClean="0">
                <a:solidFill>
                  <a:schemeClr val="tx1">
                    <a:lumMod val="85000"/>
                  </a:schemeClr>
                </a:solidFill>
              </a:rPr>
              <a:t>Белка -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9690"/>
            <a:ext cx="4772025" cy="4076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9616"/>
          <a:stretch/>
        </p:blipFill>
        <p:spPr>
          <a:xfrm>
            <a:off x="5244274" y="116632"/>
            <a:ext cx="3899726" cy="39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425568" cy="3384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067301" cy="165618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Медведь, медведица - 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5067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657600" cy="5180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248472" cy="850106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ru-RU" dirty="0"/>
              <a:t>Ёж, ежиха -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599432" cy="34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67098" y="2780928"/>
            <a:ext cx="5863187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2592288" cy="1143000"/>
          </a:xfr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Бобр -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450" r="11310" b="-450"/>
          <a:stretch/>
        </p:blipFill>
        <p:spPr>
          <a:xfrm>
            <a:off x="179512" y="344241"/>
            <a:ext cx="4333966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3381245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4680520" cy="11430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Лось, лосиха -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9188"/>
            <a:ext cx="5347818" cy="36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437</TotalTime>
  <Words>43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Игра: «Назови детёнышей?» Дикие животные средней полосы .</vt:lpstr>
      <vt:lpstr>Волк, волчица, - </vt:lpstr>
      <vt:lpstr>Заяц, зайчиха - </vt:lpstr>
      <vt:lpstr>Лиса, лис - </vt:lpstr>
      <vt:lpstr>Белка - </vt:lpstr>
      <vt:lpstr>Медведь, медведица - </vt:lpstr>
      <vt:lpstr>Ёж, ежиха - </vt:lpstr>
      <vt:lpstr>Бобр - </vt:lpstr>
      <vt:lpstr>Лось, лосиха - </vt:lpstr>
      <vt:lpstr>Рысь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30</cp:revision>
  <dcterms:created xsi:type="dcterms:W3CDTF">2016-12-22T09:45:40Z</dcterms:created>
  <dcterms:modified xsi:type="dcterms:W3CDTF">2023-04-18T10:40:04Z</dcterms:modified>
</cp:coreProperties>
</file>